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677B-1335-4279-A5C4-98977334751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436C0-1392-4C16-A4D1-05FA76885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0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AF796A-1EE0-4449-BDE5-6BE6B86AF8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A410E7-DD09-41B5-8B77-CFE58722E8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113" y="7620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Постоје четири чаробне речи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Којима се ружно понашање лечи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За њих зна свако ко другарство воли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ХВАЛА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МОЛИМ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ИЗВИНИ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ИЗВОЛИ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Помоћу тих кратких чаробних речи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Свака се свађа и свака туга лечи…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 код куће и у школи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ХВАЛА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МОЛИМ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ИЗВИНИ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ИЗВОЛИ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6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Све су ово биле само неке од ситуација и примери лепих речи у разговору.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981" y="830413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Записати у свеску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		Школски рад 			  3.4.                      		        Лепе речи у разговору</a:t>
            </a:r>
          </a:p>
          <a:p>
            <a:pPr algn="ctr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Лепа реч и гвоздена  врата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отвара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                           Дрво лепих речи</a:t>
            </a:r>
          </a:p>
          <a:p>
            <a:endParaRPr lang="sr-Cyrl-RS" dirty="0"/>
          </a:p>
          <a:p>
            <a:endParaRPr lang="sr-Cyrl-RS" dirty="0" smtClean="0"/>
          </a:p>
          <a:p>
            <a:pPr algn="ctr"/>
            <a:endParaRPr lang="sr-Cyrl-RS" dirty="0" smtClean="0"/>
          </a:p>
        </p:txBody>
      </p:sp>
      <p:pic>
        <p:nvPicPr>
          <p:cNvPr id="7170" name="Picture 2" descr="C:\Users\BePC\AppData\Local\Microsoft\Windows\Temporary Internet Files\Content.IE5\DD3DZ6DT\5718214892_dedd9704bb[1]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3544895" cy="3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1922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молим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347" y="3323027"/>
            <a:ext cx="95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7030A0"/>
                </a:solidFill>
              </a:rPr>
              <a:t>хвала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580077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Cyrl-RS" dirty="0" smtClean="0">
                <a:solidFill>
                  <a:srgbClr val="C00000"/>
                </a:solidFill>
              </a:rPr>
              <a:t>Задатак: </a:t>
            </a:r>
            <a:r>
              <a:rPr lang="ru-RU" dirty="0" smtClean="0">
                <a:solidFill>
                  <a:srgbClr val="C00000"/>
                </a:solidFill>
              </a:rPr>
              <a:t>У вашим свескама нацртајте дрво и  напишите што више лепих речи. Дат је пример, а ви наставите да </a:t>
            </a:r>
            <a:r>
              <a:rPr lang="ru-RU" dirty="0" smtClean="0">
                <a:solidFill>
                  <a:srgbClr val="C00000"/>
                </a:solidFill>
              </a:rPr>
              <a:t>пишете.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9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Данас ћемо показати колико смо фини и доказати да лепа реч чини чуда.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Једна народна изрека (пословица) каже: Лепа реч и гвоздена врата отвора.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2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199"/>
            <a:ext cx="4918587" cy="6605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Читанка 60.страна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2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датим сликама су приказане различите ситуације. Написане су и лепе  речи које можемо користити у разговору.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0" y="1066800"/>
            <a:ext cx="548635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2286000"/>
            <a:ext cx="2693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продавници када купујемо различите намирнице.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8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442891" cy="53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2209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Извињење другу или другарици, ако смо нешто погрешили.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3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10596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2438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Када долазимо код неког на рођендан или на  неку прославу.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9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ozaweb.com/mbLite/47/57/00000045747/content/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5024438" cy="439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2362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Када сретнемо неког комшију или пријатеља, лепо је да му се обратимо и да га поздравимо.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3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4581526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205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Долазак госта у нашу кућу.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5" y="1028329"/>
            <a:ext cx="4876800" cy="42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905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Када смо у градском превозу, лепо је уступити место </a:t>
            </a:r>
            <a:r>
              <a:rPr lang="sr-Cyrl-RS" dirty="0" smtClean="0"/>
              <a:t>старијем.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3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201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9</cp:revision>
  <dcterms:created xsi:type="dcterms:W3CDTF">2020-04-01T10:42:32Z</dcterms:created>
  <dcterms:modified xsi:type="dcterms:W3CDTF">2020-04-01T19:57:05Z</dcterms:modified>
</cp:coreProperties>
</file>